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307" r:id="rId6"/>
    <p:sldId id="260" r:id="rId7"/>
    <p:sldId id="261" r:id="rId8"/>
    <p:sldId id="310" r:id="rId9"/>
    <p:sldId id="262" r:id="rId10"/>
    <p:sldId id="263" r:id="rId11"/>
    <p:sldId id="306" r:id="rId12"/>
    <p:sldId id="264" r:id="rId13"/>
    <p:sldId id="265" r:id="rId14"/>
    <p:sldId id="296" r:id="rId15"/>
    <p:sldId id="266" r:id="rId16"/>
    <p:sldId id="267" r:id="rId17"/>
    <p:sldId id="268" r:id="rId18"/>
    <p:sldId id="269" r:id="rId19"/>
    <p:sldId id="270" r:id="rId20"/>
    <p:sldId id="271" r:id="rId21"/>
    <p:sldId id="308" r:id="rId22"/>
    <p:sldId id="272" r:id="rId23"/>
    <p:sldId id="273" r:id="rId24"/>
    <p:sldId id="277" r:id="rId25"/>
    <p:sldId id="275" r:id="rId26"/>
    <p:sldId id="276" r:id="rId27"/>
    <p:sldId id="278" r:id="rId28"/>
    <p:sldId id="279" r:id="rId29"/>
    <p:sldId id="280" r:id="rId30"/>
    <p:sldId id="281" r:id="rId31"/>
    <p:sldId id="30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9" autoAdjust="0"/>
    <p:restoredTop sz="94660"/>
  </p:normalViewPr>
  <p:slideViewPr>
    <p:cSldViewPr>
      <p:cViewPr>
        <p:scale>
          <a:sx n="107" d="100"/>
          <a:sy n="107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CC29-B68C-413B-9FE7-FA4C1DEA662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1D410-D113-4297-8F8D-0417CCFE8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1D410-D113-4297-8F8D-0417CCFE8D26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1F73-51FC-4282-AE1D-6651FFCD1982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91665-846A-4241-8F5A-59FDDE746A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9000" t="-2000" r="-9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929718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ts val="1200"/>
              </a:spcBef>
              <a:tabLst>
                <a:tab pos="6281738" algn="l"/>
              </a:tabLst>
            </a:pPr>
            <a:r>
              <a:rPr lang="ru-RU" sz="7200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Гармонизация </a:t>
            </a:r>
            <a:r>
              <a:rPr lang="ru-RU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ts val="1200"/>
              </a:spcBef>
              <a:tabLst>
                <a:tab pos="6281738" algn="l"/>
              </a:tabLst>
            </a:pPr>
            <a:r>
              <a:rPr lang="ru-RU" sz="6000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детско-родительских </a:t>
            </a:r>
            <a:r>
              <a:rPr lang="ru-RU" sz="7200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ts val="1200"/>
              </a:spcBef>
              <a:tabLst>
                <a:tab pos="6281738" algn="l"/>
              </a:tabLst>
            </a:pPr>
            <a:r>
              <a:rPr lang="ru-RU" sz="7200" b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отношений</a:t>
            </a:r>
            <a:endParaRPr lang="ru-RU" sz="7200" b="1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Рассматривая благополучие ребёнка в семье, создание условий для воспитания здоровой личности, как одну из важнейших функций семьи, необходимо учитывать следующее: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1. Ребёнок - не просто продукт воспитания. Он сам осмысливает семью и себя в ней, определяет своё поведение, отношение к семье и к себе самому. В определённой мере ребёнок - воспитатель себя.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2. Дети, вследствие своего ограниченного опыта, своеобразного мышления, иначе воспринимают и оценивают происходящее вокруг. Понять их поведение, эмоции, переживания и помочь им можно, лишь взглянув на мир их глазами.</a:t>
            </a:r>
          </a:p>
          <a:p>
            <a:pPr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3. На детей влияют не только преднамеренные и целенаправленные воспитательные воздействия, но и в равной или даже большей степени все особенности поведения родителей.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00496" y="1357298"/>
            <a:ext cx="385765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85765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00496" y="3214686"/>
            <a:ext cx="385765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00496" y="4214818"/>
            <a:ext cx="385765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0496" y="5286388"/>
            <a:ext cx="392909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педагогической литературе понятия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«стиль родительского отношения»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«тип семейного воспитания»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«родительская позиция»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очень часто рассматриваются как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Под стилем семейного воспитания понимают многомерное образование, включающее когнитивный, эмоциональный и поведенческий компоненты.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Определены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типа уклада семейной жизни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точки зрения его педагогической целесообразности: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благоприятный для воспитания, педагогически противоречивый и неблагоприятный для воспитания.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Болдуин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выделил 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два стиля родительского воспитания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демократический и контролирующий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 Под стилем воспитания понимается не определённая стратегия воспитания, как сочетание различных вариантов поведения родителя, которые в разных ситуациях и в разное время будут проявляться в большей или меньшей степени. </a:t>
            </a:r>
          </a:p>
          <a:p>
            <a:pPr marL="0" indent="0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Демократический </a:t>
            </a:r>
            <a:r>
              <a:rPr lang="ru-RU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стиль</a:t>
            </a: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характеризуется следующими параметрами: высокая степень вербального общения между родителями и детьми, включённость детей в обсуждение семейных проблем, успешность ребёнка при готовности родителей всегда прийти на помощь, стремление к снижению субъективности в видении ребёнка.</a:t>
            </a:r>
          </a:p>
          <a:p>
            <a:pPr marL="0" indent="0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Контролирующий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существенные ограничения поведения ребёнка при отсутствии разногласий между родителями и детьми по поводу дисциплинарных мер, четкое понимание ребёнком смысла ограничений. Требования родителей могут быть достаточно жесткими, но они предъявляются ребёнку постоянно и последовательно и признаются ребёнком как справедливые и обоснованные.</a:t>
            </a:r>
          </a:p>
          <a:p>
            <a:pPr>
              <a:buNone/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115328" cy="591187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классификаций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сопоставляющих особенности формирования личности детей и стили семейного воспитания, наиболее интересной, детализированной представляется классификация, предложенная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А.Е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Личко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Э.Г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Эйдемиллер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 Так вот авторитарному стилю воспитания, согласно данной классификации, можно сопоставить так называемую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«доминирующую </a:t>
            </a:r>
            <a:r>
              <a:rPr lang="ru-RU" sz="33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гиперпротекцию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 Она проявляется в повышенном, обострённом внимании и заботе, чрезмерной опеке и мелочном контроле поведения, слежке, запретах и ограничениях. Ребёнка не приучают к самостоятельности и ответственности. Это приводит либо к реакции эмансипации, либо к безынициативности, неумению постоять за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2"/>
            <a:ext cx="8229600" cy="63579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девять вариантов родительского поведения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зависимости от выраженности личностного и предметного компонента родительского отношения: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строгий, объяснительный автономный, компромиссный, содействующий, сочувствующий, потакающий, ситуативный и зависимый родитель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каждом из перечисленных вариантов превалирует либо личностный (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любовь, сочувствие, сопереживание ребенку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либо предметный (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требования, контроль, оценка качеств ребенка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компонент родительского отношения.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Можно выделить четыре обобщенные установки по отношению к родителям и к себе 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Хоментаускас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с. 29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]: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нужен и любим, и я люблю вас тоже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нужен и любим, а вы существуете ради меня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не любим, но я от всей души желаю приблизиться к вам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нужен и нелюбим. Оставьте меня в покое.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Важный показатель благополучной семьи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стремление ее членов проводить свободное время в домашнем кругу, беседовать на интересующие всех темы, вместе выполнять домашнюю работу, подчеркивать достоинства и добрые дела каждого, преподносить друг другу приятные сюрпризы, вместе путешествовать. И еще один признак благополучной семьи -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открытость, добрые отношения с родственниками, с соседями, с друзьями и знакомыми.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595821"/>
            <a:ext cx="3071834" cy="2047889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Существует широко распространенное заблуждение о том, что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бытовой комфорт семьи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автоматически обеспечивает благополучную психологическую атмосферу. Конечно, бытовая неустроенность семьи нередко, взаимодействуя с другими неблагоприятными условиями, провоцирует неблагополучие ее психологического климата. Однако и многим семьям с высоким бытовым комфортом при обедненной духовной жизни присущ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психологический дискомфорт.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452935"/>
            <a:ext cx="3286148" cy="219076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проблеме детско-родительских отношений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обращаются многие авторы, такие как Ю.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Гиппенрейтер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А. Захаров, М. Буянов, З.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Матейчек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Хоментаускас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Снайдер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др., но чаще всего психологи-практики.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правило, трудности детей служат проекцией отношений в семье. Соотнесение себя и семьи у взрослого и ребёнка в известном смысле зеркальны: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взрослого семья - производное от «я», для ребёнка «я» - производное от семьи.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12000" t="-16000" r="-4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малая первичная группа, которая состоит из лиц, связанных двумя типами отношений: супружества и родства, которая обеспечивает личности эмоциональную стабильность, психологическую и физическую безопасность и личностный рост.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семье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закладываются базисные основы и оттачиваются грани личности через приобщение её к духовным ценностям. Именно в семье ребенок включается в общественную жизнь, усваивает ее ценности, нормы поведения, способы мышления, язык. Иначе говоря, семья - это школа воспитания, передачи опыта жизни, житейской мудрости.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Существует несколько классификаций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девиантных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семей.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Л.Я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Олифриненко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разделяет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неблагополучные семьи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три группы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зависимости от глубины семейного кризиса: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превентивные - семьи, в которых проблемы имеют незначительные проявления и находятся на начальной стадии развития неблагополучия;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семья, в которой социальные и другие противоречия обостряют взаимоотношения членов семьи друг с другом и окружающем миром до критического уровня;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семьи, потерявшая всякую жизненную перспективу, инертные по отношению к своей судьбе и судьбе своих детей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Олиференко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Л.Я., Шульга Т.И.,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Деменьтьева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П.Ф.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Социально-педагогическая поддержка детей группы риска.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М.: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Просвещение-АСТ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1990. С. 59..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786190"/>
            <a:ext cx="2714644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857628"/>
            <a:ext cx="2714644" cy="264320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68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Многие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социальные проблемы современности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том числе такие как катастрофическое падение уровня здоровья людей, рост преступности и различных видов зависимостей, неуправляемая агрессия,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«произрастают» из единого корня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 непонимания людьми самих себя, смысла своей жизни, неспособности координировать свое взаимодействие друг с другом и средой обитания.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Мониторинг социально-экономического потенциала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семей показал, что большинство многодетных семей живут ниже порога бедности, а это накладывает отпечаток, на систему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детско-родительских отношений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[Дружинин, с. 23-25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многих семьях преобладает дефицит общения родителей с детьми. Основными причинами, которые мешают родителям общаться с ребенком являются: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дефицит времени (66 %)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усталость  (10 %)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недостаточная компетентность в воспитании детей (10 %)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последнее десятилетие растет число малых семей, состоящих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двух человек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Печальная примета нынешнего времени -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рост неполных семей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возникших в результате развода или смерти одного из супругов. В неполной семье один из супругов (чаще мать) воспитывает ребенка (детей). </a:t>
            </a:r>
          </a:p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Отношения между ребенком и родителем в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неполной семье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имеют свои отличительные особенности. Ребенок всегда глубоко страдает, если рушится семейный очаг. Разделение семьи или развод вызывает у детей (особенно в возрасте от 3 до 12 лет) психический надлом и сильные переживания.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Та же структура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внебрачной семьи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которая отличается от неполной семьи тем, что мать не состояла в браке с отцом своего ребенка. О количественной представительности такой семьи свидетельствует отечественная статистика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«внебрачной рождаемости»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каждый шестой ребенок появляется у незамужней мамы. Часто ей всего 15-16 лет, когда она не в состоянии ни содержать ребенка, ни воспитывать его.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последние годы материнские семьи стали создавать зрелые женщины (возраст около 40 лет), сознательно сделавшие выбор 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«родить для себя»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Ежегодно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более полумиллиона детей в возрасте до 18 лет остаются без одного родителя в результате развода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сегодня в России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каждый 3 ребенок воспитывается в неполной или в материнской семье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последние годы в нашей стране появляются и такие семьи, в которых родители озабочены проблемами карьеры, «делания» денег, где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нежеланны и заброшены, отодвинутые на предпоследнее место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иерархии ценностей мамы и папы, а эмоциональные связи между поколениями едва просматриваются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[Зверева, с. 45-51].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2752728" cy="247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Условия воспитания детей в семье с одним родителем все больше привлекают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 исследователей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Различные аспекты жизни неполной семьи, особенности развития и воспитания детей, вопросы их психического здоровья рассматриваются в ряде работ отечественных социологов, психологов и педагогов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(Е. П.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Арнаутова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Т. Ю. Гущина, А. М. Демидов, В. И. Костив, Т. К. Лютова, Ю. П.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Литвинене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В. А.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Сысенко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В. Я. Титаренко, А. Г.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Харчев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В. А.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Юницкий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др.)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 также в работах зарубежных авторов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(Дж.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Валлерштейн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Видра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Келли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З.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Марова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З.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Матейчек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Г.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Фигдор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др.)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В этих и других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исследованиях отмечается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что проблемы современной неполной семьи во многом обусловлены изменениями в соотношении и перераспределении семейных функций, объективной утратой некоторых из них.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показывают данные, в неполной семье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ослаблена материальная поддержка несовершеннолетних членов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реализация репродуктивной функции, затруднена возможность организации содержательного досуга и отдыха, по причине занятости одинокого родителя, могут произойти нарушения в овладении ребенком социальными нормами и правилами.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nepolnie_sem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857628"/>
            <a:ext cx="4095752" cy="2730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40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Основным принципом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«Национальной стратегии действий в интересах детей на 2012-2017 годы»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является реализация основополагающего права каждого ребенка жить и воспитываться в семье, предусматривается сокращение бедности среди семей с детьми и обеспечение минимального гарантированного дохода; повышение доступности и качества  социальных услуг для семей с детьми;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Российские психологи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Рубинштейн,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П.Я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Гальперин,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Л.И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Мухина)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качестве доминирующей стороны в развитии личности называют социальный опыт, который воплощен в продуктах материального и духовного производства, который усваивается ребёнком на протяжении всего детства.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процессе усвоения этого опыта происходит не только приобретение детьми отдельных знаний и умений, но осуществляется развитие их способностей, формирование личности.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развития личности ребёнка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важна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гармонизация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семейных отношений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Принимая во внимания работу Совета Европы в отношении детей и семьи и поддерживая в целом следующие юридические документы: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-Конвенцию о защите прав человека и основных свобод, которая защищает права всех людей, включая детей;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-Европейскую социальную хартию, в которой заявляется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«семья, является основной ячейкой общества, имеет право на надлежащую социальную, правовую и экономическую защиту для обеспечения ее всестороннего развития;</a:t>
            </a:r>
          </a:p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-Европейскую конвенцию об осуществлении прав детей;</a:t>
            </a:r>
          </a:p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-Конвенцию о контактах в отношении детей;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-Рекомендации Комитета Министров государствам-членам «Об ответственности родителей», «О приемных семьях»,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 последовательной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интегрированной политики в отношении семьи»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основой в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РФ  являются   нормативно-правовые документы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Конституция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09.01.1996 г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.; Семейный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Российской Федерации; Конвенция о правах ребенка от 20.11.1989 г.; Федеральный закон от 24.07.1998г. № 124-ФЗ «Об основных гарантиях прав ребёнка в Российской Федерации»; Указ Президента РФ от 14.05.1996г. № 712 « Об основных направлениях государственной семейной политики»; Указ Президента РФ от 01.06.2012 г. №761 «О национальной стратегии действий в интересах детей на 2012-2017 годы»; Национальная стратегия действия в интересах детей на 2012-2017 годы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Указ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Президента РФ от 15.01.1998г. № 29 « О Президентской программе « Дети России» на 1998-2000 годы» 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является тем местом, где люди получают первый опыт социальной сплоченности, а так же того, что стратегия социальной сплочённости, при полном уважении к автономии частной сферы жизни и гражданского общества, должна поддерживать семью.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5" name="Рисунок 4" descr="3853677547_eb414c9402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857628"/>
            <a:ext cx="4145435" cy="27649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58404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Детско-родительские отношения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разными психологами описывается весьма различными понятиями и терминами, которые определяются исходными теоретическими позициями авторов. Вместе с тем, практически во всех подходах можно усмотреть исходную дихотомию, которая создает двойственность или поляризацию родительских отношений. </a:t>
            </a:r>
          </a:p>
          <a:p>
            <a:pPr marL="0" indent="0" algn="just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Анализ современной психологической литературы показывает, что общепринятых определений таких терминов как,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«родительство»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«родительская сфера»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«родительская роль»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«родительское отношение»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«родительские установки»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нет. Границы между этими понятиями либо вовсе отсутствуют, либо очень размыты.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4984572" y="3082174"/>
            <a:ext cx="3355393" cy="334616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84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Рассматривая семью как важнейшее условие обеспечения психологического благополучия ребёнка, можно полагать следующее: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Существуют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«нормальные»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«нарушенные» детско-родительские отношения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которые непосредственно обусловливают трудности в развитии ребёнка.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Для благополучного развития ребёнка необходимо осознание проблем супружеских и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детско-родительских отношений и гармонизация влияния семьи на воспитание ребёнка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2151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родителями стоит множество задач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решаются при рассмотрении вопросов семейного воспитания: развитие педагогически оправданного взаимовлияния родителей и детей друг на друга, усиление роли семьи с ростом самосознания её членов и т. п.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Рост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сознательности родителей означает развитие способности критически относиться к себе как к члену семьи и воспитателю. Усиление взаимовлияния в семье проявляется в возрастании педагогического уровня родителей, что сказывается на развитии и поведении ребёнка.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-Патология супружеских отношений продуцирует широкий спектр аномалий, и притом весьма серьёзных, как в психике, так и в поведении личности. Известно, что у лиц, воспитывающихся в конфликтных семьях, заметно возрастает массивность невротических, особенно неврастенических, реакций.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5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85778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личности ребенка и его неприкосновенности.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забывать и 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гармонизации зоны ближайшего развития ребенка (семьи)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зоной социализации - пространством дошкольного учреждения. Чем более тесным будет взаимодействие близких ребенку людей со средой ДОУ, тем легче и эффективнее протекает процесс социальной адаптации.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успешности процесса социальной адаптации являются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гармоничные детско-родительские отношения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471544"/>
            <a:ext cx="4159252" cy="2386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2314</Words>
  <Application>Microsoft Office PowerPoint</Application>
  <PresentationFormat>Экран (4:3)</PresentationFormat>
  <Paragraphs>102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Российские психологи (Л.С. Выготский, С.Л. Рубинштейн, П.Я. Гальперин, Л.И. Божович, В.С. Мухина) в качестве доминирующей стороны в развитии личности называют социальный опыт, который воплощен в продуктах материального и духовного производства, который усваивается ребёнком на протяжении всего детства.  В процессе усвоения этого опыта происходит не только приобретение детьми отдельных знаний и умений, но осуществляется развитие их способностей, формирование личности.  Для развития личности ребёнка  важна гармонизация семейных отношений. </vt:lpstr>
      <vt:lpstr>Презентация PowerPoint</vt:lpstr>
      <vt:lpstr>Формула истиной родительской любви</vt:lpstr>
      <vt:lpstr>Презентация PowerPoint</vt:lpstr>
      <vt:lpstr>Презентация PowerPoint</vt:lpstr>
      <vt:lpstr>Правила для родителей </vt:lpstr>
      <vt:lpstr>Презентация PowerPoint</vt:lpstr>
      <vt:lpstr>Презентация PowerPoint</vt:lpstr>
      <vt:lpstr>Семейные ценности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семейного воспитания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Любите и цените свою Семью!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17</cp:revision>
  <dcterms:created xsi:type="dcterms:W3CDTF">2013-10-17T06:42:42Z</dcterms:created>
  <dcterms:modified xsi:type="dcterms:W3CDTF">2013-10-23T08:25:03Z</dcterms:modified>
</cp:coreProperties>
</file>