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Причины детского – дорожного травматизма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vospt\Desktop\Новая папка\Памятка по мерам ПБ для школьников (2 лист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3888" y="-176213"/>
            <a:ext cx="10391776" cy="721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vospt\Desktop\Новая папка\осторожно по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54768"/>
            <a:ext cx="8784976" cy="658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Взрывные устройства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vospt\Desktop\Новая папка\анти террор правила безопасн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784976" cy="672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vospt\Desktop\Новая папка\взрывные устройст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3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ospt\Desktop\Новая папка\взрывные устрой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52927" cy="5904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пользования пиротехникой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ospt\Desktop\Новая папка\пиротех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2088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Первая медицинская помощь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ospt\Desktop\Новая папка\первая медицинская помощ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8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pt\Desktop\Новая папка\причины детского дорожного травматизма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5574"/>
            <a:ext cx="8496944" cy="6205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pt\Desktop\Новая папка\памят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56895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spt\Desktop\Новая папка\детский травматизм в зимнее время г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404664"/>
            <a:ext cx="7344817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ospt\Desktop\Новая папка\+ детский травматиз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506640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ospt\Desktop\Новая папка\меры предосторожности и правила поведения на льд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361" y="1125538"/>
            <a:ext cx="565745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spt\Desktop\Новая папка\пд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27280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ospt\Desktop\Новая папка\мы в ответе за их жиз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Пожарная безопасность</vt:lpstr>
      <vt:lpstr>Слайд 10</vt:lpstr>
      <vt:lpstr>Слайд 11</vt:lpstr>
      <vt:lpstr>Взрывные устройства</vt:lpstr>
      <vt:lpstr>Слайд 13</vt:lpstr>
      <vt:lpstr>Слайд 14</vt:lpstr>
      <vt:lpstr>Слайд 15</vt:lpstr>
      <vt:lpstr>Правила пользования пиротехникой</vt:lpstr>
      <vt:lpstr>Слайд 17</vt:lpstr>
      <vt:lpstr>Первая медицинская помощь</vt:lpstr>
      <vt:lpstr>Слайд 19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vospt</dc:creator>
  <cp:lastModifiedBy>vospt</cp:lastModifiedBy>
  <cp:revision>15</cp:revision>
  <dcterms:created xsi:type="dcterms:W3CDTF">2018-01-23T06:29:53Z</dcterms:created>
  <dcterms:modified xsi:type="dcterms:W3CDTF">2018-01-23T07:50:12Z</dcterms:modified>
</cp:coreProperties>
</file>