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D723779-FF65-40F5-AECD-FEA0C6C158FE}" type="datetimeFigureOut">
              <a:rPr lang="ru-RU"/>
              <a:pPr/>
              <a:t>14.09.2017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0CC831F-7A56-4780-8838-D60559AE360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20B82F-5B43-4AC9-BA50-7C64DC3ECD5B}" type="datetimeFigureOut">
              <a:rPr lang="ru-RU"/>
              <a:pPr/>
              <a:t>14.09.2017</a:t>
            </a:fld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B9A9B1E-58B2-444A-9049-D89D86EB0D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5DD6-9943-4CB7-9EE0-1A4A44EABADC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FCB1-CC93-462E-AC5D-9DF8DB88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8F54-32D0-47F1-AC53-115F7F20747D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30CA-2175-43E9-ACBB-A2A3F5A5D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6E2-1DE4-4259-8CF0-62E8A6F2DC9C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9E06-ED70-4E87-A245-80E2A428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43EA-9906-42BC-AE4A-ECC851DF97B8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3D1-BF37-4F50-B6BF-27BC09A5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1E07-0C4A-44DF-9E89-D2450EDD1444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A134-A587-400F-83E9-8647A828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B366-914D-4786-BBD9-55F20710D772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0018-FD4A-4893-9970-53056865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24D9-4492-4EE7-AE1E-AD7370306505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7A06-2E99-4886-A8D2-9E3E9FDFE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6C3E-6D98-4479-A8F0-F57BF265EB10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A688-E8CC-4DC2-B052-A40348E3E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453C-16BD-45A8-97A6-91C461584980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AFC9-E23A-43C6-A8EA-15D70228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3569-5D2B-4477-AD98-10C2DCDB552C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DD15-D5E7-443A-AA5A-8B021E29F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CD4F-4BDA-4256-8702-6E6495701239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A4A7-C3DD-4757-95CA-DEDB3717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8AEEC-759A-4763-872E-168B3498C93D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88095-C3DC-477E-BB9E-6D538D6D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5929312"/>
          </a:xfrm>
        </p:spPr>
        <p:txBody>
          <a:bodyPr/>
          <a:lstStyle/>
          <a:p>
            <a:r>
              <a:rPr lang="ru-RU" sz="9600" b="1" i="1" smtClean="0">
                <a:solidFill>
                  <a:srgbClr val="FF0000"/>
                </a:solidFill>
              </a:rPr>
              <a:t>Наши интересные 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Посвящение в студенты</a:t>
            </a:r>
            <a:endParaRPr lang="ru-RU" i="1" dirty="0"/>
          </a:p>
        </p:txBody>
      </p:sp>
      <p:pic>
        <p:nvPicPr>
          <p:cNvPr id="22530" name="Picture 3" descr="C:\Documents and Settings\Оксана\Рабочий стол\посвещение фотки и видио\IMG_01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928688"/>
            <a:ext cx="864393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i="1" smtClean="0"/>
              <a:t>Посвящение в студенты</a:t>
            </a:r>
          </a:p>
        </p:txBody>
      </p:sp>
      <p:pic>
        <p:nvPicPr>
          <p:cNvPr id="23554" name="Picture 2" descr="C:\Documents and Settings\Оксана\Рабочий стол\посвещение фотки и видио\IMG_01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928688"/>
            <a:ext cx="85725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/>
              <a:t>Концерт посвящённый Дню пожилого человека</a:t>
            </a:r>
            <a:endParaRPr lang="ru-RU" sz="4000" i="1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F:\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14438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После концерта к Дню пожилого человека</a:t>
            </a:r>
            <a:endParaRPr lang="ru-RU" i="1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F:\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28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F:\Н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50"/>
            <a:ext cx="4333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i="1" smtClean="0"/>
              <a:t>Новогодний концерт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F:\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8643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Подготовка Новогоднего концерта</a:t>
            </a:r>
            <a:endParaRPr lang="ru-RU" i="1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F:\Н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869156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F:\п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71563"/>
            <a:ext cx="8501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i="1" smtClean="0"/>
              <a:t>Хореографическая группа «Эйч ди круф»</a:t>
            </a:r>
          </a:p>
        </p:txBody>
      </p:sp>
      <p:pic>
        <p:nvPicPr>
          <p:cNvPr id="14338" name="Picture 2" descr="C:\Documents and Settings\Оксана\Рабочий стол\Савельева Л. В\Студенты\IMG_09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155700"/>
            <a:ext cx="8572500" cy="563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i="1" smtClean="0"/>
              <a:t>Ансамбль «Тело в шляпе»</a:t>
            </a:r>
          </a:p>
        </p:txBody>
      </p:sp>
      <p:pic>
        <p:nvPicPr>
          <p:cNvPr id="15362" name="Picture 2" descr="C:\Documents and Settings\Оксана\Рабочий стол\Савельева Л. В\Студенты\IMG_09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214438"/>
            <a:ext cx="842962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i="1" smtClean="0"/>
              <a:t>Ведущие на концерте к «Дню матери»</a:t>
            </a:r>
          </a:p>
        </p:txBody>
      </p:sp>
      <p:pic>
        <p:nvPicPr>
          <p:cNvPr id="16386" name="Picture 2" descr="C:\Documents and Settings\Оксана\Рабочий стол\Савельева Л. В\Студенты\IMG_09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1214438"/>
            <a:ext cx="442912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i="1" smtClean="0"/>
              <a:t>Репетиция к «Дню студента»</a:t>
            </a:r>
          </a:p>
        </p:txBody>
      </p:sp>
      <p:pic>
        <p:nvPicPr>
          <p:cNvPr id="17410" name="Picture 2" descr="C:\Documents and Settings\Оксана\Рабочий стол\Савельева Л. В\Студенты\IMG_09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143000"/>
            <a:ext cx="8358188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/>
              <a:t>Репетиция к Артпрофи</a:t>
            </a:r>
          </a:p>
        </p:txBody>
      </p:sp>
      <p:pic>
        <p:nvPicPr>
          <p:cNvPr id="18434" name="Picture 2" descr="C:\Documents and Settings\Оксана\Рабочий стол\Савельева Л. В\118___12\IMG_09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285875"/>
            <a:ext cx="8358187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Ведущие. Посвящение в студенты</a:t>
            </a:r>
            <a:endParaRPr lang="ru-RU" i="1" dirty="0"/>
          </a:p>
        </p:txBody>
      </p:sp>
      <p:pic>
        <p:nvPicPr>
          <p:cNvPr id="19458" name="Picture 2" descr="C:\Documents and Settings\Оксана\Рабочий стол\посвещение фотки и видио\IMG_0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214438"/>
            <a:ext cx="828675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i="1" smtClean="0"/>
              <a:t>Посвящение в студенты Экономическое отделение</a:t>
            </a:r>
          </a:p>
        </p:txBody>
      </p:sp>
      <p:pic>
        <p:nvPicPr>
          <p:cNvPr id="20482" name="Picture 2" descr="C:\Documents and Settings\Оксана\Рабочий стол\посвещение фотки и видио\IMG_0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071563"/>
            <a:ext cx="8501062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71500"/>
          </a:xfrm>
        </p:spPr>
        <p:txBody>
          <a:bodyPr/>
          <a:lstStyle/>
          <a:p>
            <a:r>
              <a:rPr lang="ru-RU" sz="3600" i="1" smtClean="0"/>
              <a:t>Посвящение в студенты отделения механизации и автоматизации сельского хозяйства</a:t>
            </a:r>
          </a:p>
        </p:txBody>
      </p:sp>
      <p:pic>
        <p:nvPicPr>
          <p:cNvPr id="21506" name="Picture 2" descr="C:\Documents and Settings\Оксана\Рабочий стол\посвещение фотки и видио\IMG_01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643063"/>
            <a:ext cx="84296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74</Words>
  <Application>Microsoft Office PowerPoint</Application>
  <PresentationFormat>Экран (4:3)</PresentationFormat>
  <Paragraphs>15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Наши интересные дела</vt:lpstr>
      <vt:lpstr>Хореографическая группа «Эйч ди круф»</vt:lpstr>
      <vt:lpstr>Ансамбль «Тело в шляпе»</vt:lpstr>
      <vt:lpstr>Ведущие на концерте к «Дню матери»</vt:lpstr>
      <vt:lpstr>Репетиция к «Дню студента»</vt:lpstr>
      <vt:lpstr>Репетиция к Артпрофи</vt:lpstr>
      <vt:lpstr>Ведущие. Посвящение в студенты</vt:lpstr>
      <vt:lpstr>Посвящение в студенты Экономическое отделение</vt:lpstr>
      <vt:lpstr>Посвящение в студенты отделения механизации и автоматизации сельского хозяйства</vt:lpstr>
      <vt:lpstr>Посвящение в студенты</vt:lpstr>
      <vt:lpstr>Посвящение в студенты</vt:lpstr>
      <vt:lpstr>Концерт посвящённый Дню пожилого человека</vt:lpstr>
      <vt:lpstr>После концерта к Дню пожилого человека</vt:lpstr>
      <vt:lpstr>Новогодний концерт</vt:lpstr>
      <vt:lpstr>Подготовка Новогоднего концерта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интересные дела</dc:title>
  <dc:creator>User</dc:creator>
  <cp:lastModifiedBy>User</cp:lastModifiedBy>
  <cp:revision>25</cp:revision>
  <dcterms:modified xsi:type="dcterms:W3CDTF">2017-09-14T02:49:19Z</dcterms:modified>
</cp:coreProperties>
</file>