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5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9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2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7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9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2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5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1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2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7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BE96-F6D9-4ED8-8A29-08B48DEBC191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5C7C-F402-4137-8173-C7EFD4D5D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.mail.ru/compose?To=mshk-sstv@mail.ru" TargetMode="External"/><Relationship Id="rId5" Type="http://schemas.openxmlformats.org/officeDocument/2006/relationships/image" Target="../media/image3.jpeg"/><Relationship Id="rId4" Type="http://schemas.openxmlformats.org/officeDocument/2006/relationships/hyperlink" Target="mailto:zao_mshk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hyperlink" Target="https://e.mail.ru/compose?To=mshk-sstv@mail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o_mshk@mail.ru" TargetMode="External"/><Relationship Id="rId5" Type="http://schemas.openxmlformats.org/officeDocument/2006/relationships/hyperlink" Target="https://e.mail.ru/compose?To=mshk-sstv@mail.ru" TargetMode="External"/><Relationship Id="rId4" Type="http://schemas.microsoft.com/office/2007/relationships/hdphoto" Target="../media/hdphoto2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o_mshk@mail.ru" TargetMode="External"/><Relationship Id="rId5" Type="http://schemas.openxmlformats.org/officeDocument/2006/relationships/hyperlink" Target="https://e.mail.ru/compose?To=mshk-sstv@mail.ru" TargetMode="External"/><Relationship Id="rId4" Type="http://schemas.microsoft.com/office/2007/relationships/hdphoto" Target="../media/hdphoto3.wdp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o_mshk@mail.ru" TargetMode="External"/><Relationship Id="rId5" Type="http://schemas.openxmlformats.org/officeDocument/2006/relationships/hyperlink" Target="https://e.mail.ru/compose?To=mshk-sstv@mail.ru" TargetMode="External"/><Relationship Id="rId4" Type="http://schemas.microsoft.com/office/2007/relationships/hdphoto" Target="../media/hdphoto4.wdp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510" y="169088"/>
            <a:ext cx="6831623" cy="123971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на обучение!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отделение 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КГБПОУ «Минусинский сельскохозяйственный колледж»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cxk.ru/images/foto-news/TEST/new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" y="155182"/>
            <a:ext cx="1312263" cy="10160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cxk.ru/images/thumbnails/images/foto-news/TEST/zao_banner-fill-656x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02" y="0"/>
            <a:ext cx="2214444" cy="14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6321" y="5413775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заочного отделения</a:t>
            </a:r>
            <a:endParaRPr lang="ru-RU" b="0" i="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C759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zao_mshk@mail.ru</a:t>
            </a:r>
            <a:endParaRPr lang="ru-RU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8 953 258-10-46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dmorlov.ru/wp-content/uploads/2020/07/%C2%A6%D0%AE%C2%A6%D0%A2%C2%A6%D0%B1%C2%A6%D0%B5%C2%A6%D0%AA-%C2%A6%D0%AA%C2%A6%D0%A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89247" r="1289" b="1739"/>
          <a:stretch/>
        </p:blipFill>
        <p:spPr bwMode="auto">
          <a:xfrm>
            <a:off x="517586" y="3812877"/>
            <a:ext cx="9076536" cy="457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100" y="1495210"/>
            <a:ext cx="4953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13.02.02. Теплоснабжение и теплотехническое оборудование (техник-теплотехник) </a:t>
            </a:r>
          </a:p>
          <a:p>
            <a:pPr algn="ctr"/>
            <a:r>
              <a:rPr lang="ru-RU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7098" y="1138686"/>
            <a:ext cx="2420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специальности:</a:t>
            </a:r>
            <a:endParaRPr lang="ru-RU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405" y="2505504"/>
            <a:ext cx="463680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35.02.08  Электрификация и автоматизация сельского хозяйства (техник-электрик)</a:t>
            </a:r>
          </a:p>
          <a:p>
            <a:pPr algn="ctr"/>
            <a:r>
              <a:rPr lang="ru-RU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  <a:r>
              <a:rPr lang="ru-RU" sz="20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35925"/>
            <a:ext cx="4953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комиссии: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662603, г. Минусинск Красноярского края, ул. Февральская 9, </a:t>
            </a:r>
            <a:endParaRPr lang="ru-RU" sz="16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   № 101</a:t>
            </a:r>
            <a:endParaRPr lang="ru-RU" sz="16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8-923-574-26-96; 8 39132 2-90-20                 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ru-RU" sz="16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600" b="1" dirty="0">
                <a:solidFill>
                  <a:srgbClr val="08526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mshk-sstv@mail.ru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72810" y="1501429"/>
            <a:ext cx="460954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35.02.16  Эксплуатация и ремонт сельскохозяйственной техники и </a:t>
            </a:r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(техник-механик)</a:t>
            </a:r>
            <a:endParaRPr lang="ru-RU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25558" y="2759178"/>
            <a:ext cx="456277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19.02.03  Технология хлеба, кондитерских и макаронных изделий (техник-технолог)</a:t>
            </a:r>
          </a:p>
          <a:p>
            <a:pPr algn="ctr"/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283" y="4321835"/>
            <a:ext cx="948618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Согласно статьи 174 Трудового кодекса Российской федерации, работникам, направляемым на обучение или поступившим самостоятельно по заочной форме обучения, независимо от формы собственности работодатель предоставляет дополнительный отпуск с сохранением среднего заработка. Для прохождения промежуточной аттестации два раза в год по 40 календарных дней, а для подготовки и защиты выпускной квалификационной работы  два месяца.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96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entrdpo.ru/uploads/-ekonomika/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371"/>
            <a:ext cx="9913938" cy="605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it.msk.ru/images/materials/zaoch_ob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8988" r="1322" b="37012"/>
          <a:stretch/>
        </p:blipFill>
        <p:spPr bwMode="auto">
          <a:xfrm>
            <a:off x="0" y="0"/>
            <a:ext cx="6216162" cy="8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86" y="1129742"/>
            <a:ext cx="933896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13.02.02. Теплоснабжение и теплотехническое оборудование (техник-теплотехник) 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904" y="2080023"/>
            <a:ext cx="4953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выпускников: техническое обслуживание и эксплуатация теплотехнического оборудования систем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тепловодогазоснабжения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 учета и контроля тепловой энергии.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870" y="5006783"/>
            <a:ext cx="4953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учебных циклов: общего гуманитарного и социально-экономического; математического и общего естественнонаучного; профессионального;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разделов-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практика; производственная практика (по профилю специальности); производственная практика (преддипломная); промежуточная аттестация; государственная итоговая аттестация.</a:t>
            </a:r>
          </a:p>
        </p:txBody>
      </p:sp>
      <p:pic>
        <p:nvPicPr>
          <p:cNvPr id="1040" name="Picture 16" descr="https://a228.ru/upload/iblock/eb0/eb087f92499a450e64aeec8b07f629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6120" r="9365" b="6813"/>
          <a:stretch/>
        </p:blipFill>
        <p:spPr bwMode="auto">
          <a:xfrm rot="1323111">
            <a:off x="7113581" y="4640614"/>
            <a:ext cx="861646" cy="12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ancoptovik.ru/wp-content/uploads/Oblozhka-ddipl.-raboty-A5-s-nadpisyu-Diplomsini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2144" r="18841" b="17701"/>
          <a:stretch/>
        </p:blipFill>
        <p:spPr bwMode="auto">
          <a:xfrm rot="20681667">
            <a:off x="6200796" y="5084161"/>
            <a:ext cx="867727" cy="12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92647" y="1955163"/>
            <a:ext cx="4113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662603, г. Минусинск Красноярского края, ул. Февральская 9, кабинет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8-923-574-26-96; 8 39132 2-90-20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e-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8526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mshk-sstv@mail.ru</a:t>
            </a:r>
            <a:endParaRPr lang="en-US" sz="1400" dirty="0" smtClean="0">
              <a:solidFill>
                <a:srgbClr val="0852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заочного отделения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zao_mshk@mail.ru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заочного отделения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89532581046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получить  по телефону либо через электронную почту всю необходимую  консультативную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подачи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 приемной комиссии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16.00 час. Суббота с 9.00 до 13.00 час.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://mcxk.ru/images/foto-news/TEST/new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3" y="18305"/>
            <a:ext cx="1016977" cy="7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a228.ru/upload/iblock/eb0/eb087f92499a450e64aeec8b07f629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6120" r="9365" b="6813"/>
          <a:stretch/>
        </p:blipFill>
        <p:spPr bwMode="auto">
          <a:xfrm rot="1323111">
            <a:off x="7122373" y="4605445"/>
            <a:ext cx="861646" cy="12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t.msk.ru/images/materials/zaoch_ob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8988" r="1322" b="37012"/>
          <a:stretch/>
        </p:blipFill>
        <p:spPr bwMode="auto">
          <a:xfrm>
            <a:off x="70339" y="0"/>
            <a:ext cx="695471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atherineasquithgallery.com/uploads/posts/2021-02/1613517370_7-p-fon-dlya-prezentatsii-na-temu-elektrichest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737"/>
            <a:ext cx="9925538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73109" y="2475619"/>
            <a:ext cx="4113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662603, г. Минусинск Красноярского края, ул. Февральская 9, кабинет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8-923-574-26-96; 8 39132 2-90-20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e-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8526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mshk-sstv@mail.ru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заочного отделения 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zao_mshk@mail.ru</a:t>
            </a: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заочного отделения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89532581046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получить  по телефону либо через электронную почту всю необходимую  консультативную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подачи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 приемной комиссии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16.00 час. Суббота с 9.00 до 13.00 час.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825" y="1041737"/>
            <a:ext cx="7331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35.02.08  Электрификация и автоматизация сельского хозяйства (техник-электрик)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mcxk.ru/images/foto-news/TEST/new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3" y="18305"/>
            <a:ext cx="1016977" cy="7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6090" y="2070437"/>
            <a:ext cx="5357019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организация и выполнение работ по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работоспособности электрического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потребителей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электроустановок, приемников электрической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электрических сетей) 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автоматизированных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 сельскохозяйственной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5723" y="5283267"/>
            <a:ext cx="96402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spcAft>
                <a:spcPts val="1425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Объектами профессиональной деятельности выпускников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являются:  электроустановки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приемники электрической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энергии; электрические сети;  автоматизированные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сельскохозяйственной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техники; технологические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монтажа, наладки, эксплуатации, технического обслуживания и диагностирования неисправностей электроустановок и приемников электрической энергии, электрических сетей, автоматизированных систем сельскохозяйственной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техники;  технологические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передачи электрической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энергии;   организация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управление работой специализированных подразделений сельскохозяйственных предприятий;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первичные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трудовые коллективы.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8" descr="http://kancoptovik.ru/wp-content/uploads/Oblozhka-ddipl.-raboty-A5-s-nadpisyu-Diplomsin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2144" r="18841" b="17701"/>
          <a:stretch/>
        </p:blipFill>
        <p:spPr bwMode="auto">
          <a:xfrm rot="21054251">
            <a:off x="8379542" y="1178940"/>
            <a:ext cx="616147" cy="8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https://a228.ru/upload/iblock/eb0/eb087f92499a450e64aeec8b07f629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6120" r="9365" b="6813"/>
          <a:stretch/>
        </p:blipFill>
        <p:spPr bwMode="auto">
          <a:xfrm rot="1323111">
            <a:off x="8921531" y="1462022"/>
            <a:ext cx="623814" cy="8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t.msk.ru/images/materials/zaoch_ob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8988" r="1322" b="37012"/>
          <a:stretch/>
        </p:blipFill>
        <p:spPr bwMode="auto">
          <a:xfrm>
            <a:off x="0" y="0"/>
            <a:ext cx="695471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ftershock.news/sites/default/files/u17473/IMG_3582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28700"/>
            <a:ext cx="9906000" cy="58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44550" y="3765501"/>
            <a:ext cx="4113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662603, г. Минусинск Красноярского края, ул. Февральская 9, кабинет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8-923-574-26-96; 8 39132 2-90-20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e-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8526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mshk-sstv@mail.ru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заочного отделения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zao_mshk@mail.ru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заочного отделения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89532581046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получить  по телефону либо через электронную почту всю необходимую  консультативную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подачи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 приемной комиссии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16.00 час. Суббота с 9.00 до 13.00 час.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8571" y="1028700"/>
            <a:ext cx="63410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35.02.16  Эксплуатация и ремонт сельскохозяйственной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и оборудования (техник-механик)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://mcxk.ru/images/foto-news/TEST/new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3" y="18305"/>
            <a:ext cx="1016977" cy="7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059" y="2065234"/>
            <a:ext cx="6697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(в сфере использования, технического обслуживания и ремонта сельскохозяйственной техники, машин и оборудования, при производстве, хранении и переработке продукции растениеводства и животноводства).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727" y="4899400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машин, механизмов, установок, приспособлений к работе, комплектование сборочных единиц</a:t>
            </a:r>
          </a:p>
        </p:txBody>
      </p:sp>
      <p:pic>
        <p:nvPicPr>
          <p:cNvPr id="16" name="Picture 18" descr="http://kancoptovik.ru/wp-content/uploads/Oblozhka-ddipl.-raboty-A5-s-nadpisyu-Diplomsin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2144" r="18841" b="17701"/>
          <a:stretch/>
        </p:blipFill>
        <p:spPr bwMode="auto">
          <a:xfrm rot="278243">
            <a:off x="4256117" y="5716616"/>
            <a:ext cx="660110" cy="9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a228.ru/upload/iblock/eb0/eb087f92499a450e64aeec8b07f629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6120" r="9365" b="6813"/>
          <a:stretch/>
        </p:blipFill>
        <p:spPr bwMode="auto">
          <a:xfrm rot="20586749">
            <a:off x="3499239" y="5739715"/>
            <a:ext cx="661027" cy="9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t.msk.ru/images/materials/zaoch_ob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8988" r="1322" b="37012"/>
          <a:stretch/>
        </p:blipFill>
        <p:spPr bwMode="auto">
          <a:xfrm>
            <a:off x="0" y="0"/>
            <a:ext cx="6954716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hototass2.cdnvideo.ru/width/1200_4ce85301/tass/m2/uploads/i/20140923/3852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329"/>
            <a:ext cx="9906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61503" y="3014038"/>
            <a:ext cx="411335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662603, г. Минусинск Красноярского края, ул. Февральская 9, кабинет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8-923-574-26-96; 8 39132 2-90-20 </a:t>
            </a:r>
            <a:r>
              <a:rPr lang="ru-RU" sz="1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e-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08526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mshk-sstv@mail.ru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заочного отделения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zao_mshk@mail.ru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заочного отделения 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89532581046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получить  по телефону либо через электронную почту всю необходимую  консультативную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подачи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 приемной комиссии </a:t>
            </a:r>
            <a:r>
              <a:rPr lang="ru-RU" sz="1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9.00 до 16.00 час. Суббота с 9.00 до 13.00 час.</a:t>
            </a:r>
            <a:endParaRPr lang="ru-RU" sz="1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259" y="1129742"/>
            <a:ext cx="9305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19.02.03  Технология хлеба, кондитерских и макаронных изделий (техник-технолог)</a:t>
            </a:r>
          </a:p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3 года 10 мес.  Бюджет.  25 мест.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cxk.ru/images/foto-news/TEST/new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23" y="18305"/>
            <a:ext cx="1016977" cy="7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7359" y="2389775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профессиональной деятельности выпускников: организация и ведение технологических процессов производства хлеба, хлебобулочных, кондитерских и макаронных изделий.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2557" y="4245144"/>
            <a:ext cx="4953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профессиональной деятельности выпускников являются: сырье, основные и вспомогательные материалы, применяемые для производства хлебобулочных, кондитерских и макаронных изделий; полуфабрикаты; готовая продукция хлебобулочных, кондитерских и макаронных изделий; технологические процессы производства хлебобулочных, кондитерских и макаронных изделий; оборудование для производства хлебобулочных, кондитерских и макаронных изделий; процессы организации и управления производством хлебобулочных, кондитерских и макаронных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8" descr="http://kancoptovik.ru/wp-content/uploads/Oblozhka-ddipl.-raboty-A5-s-nadpisyu-Diplomsini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2144" r="18841" b="17701"/>
          <a:stretch/>
        </p:blipFill>
        <p:spPr bwMode="auto">
          <a:xfrm rot="21336173">
            <a:off x="7667815" y="5552455"/>
            <a:ext cx="867727" cy="12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a228.ru/upload/iblock/eb0/eb087f92499a450e64aeec8b07f6294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6120" r="9365" b="6813"/>
          <a:stretch/>
        </p:blipFill>
        <p:spPr bwMode="auto">
          <a:xfrm rot="1323111">
            <a:off x="8775335" y="5496245"/>
            <a:ext cx="861646" cy="120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652</Words>
  <Application>Microsoft Office PowerPoint</Application>
  <PresentationFormat>Лист A4 (210x297 мм)</PresentationFormat>
  <Paragraphs>70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Приглашаем Вас на обучение!  Заочное отделение  КГБПОУ «Минусинский сельскохозяйственный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Пользователь</cp:lastModifiedBy>
  <cp:revision>28</cp:revision>
  <dcterms:created xsi:type="dcterms:W3CDTF">2021-07-01T07:56:51Z</dcterms:created>
  <dcterms:modified xsi:type="dcterms:W3CDTF">2024-02-02T02:27:42Z</dcterms:modified>
</cp:coreProperties>
</file>