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70" r:id="rId14"/>
    <p:sldId id="267" r:id="rId15"/>
    <p:sldId id="271" r:id="rId16"/>
    <p:sldId id="272" r:id="rId17"/>
    <p:sldId id="274" r:id="rId18"/>
    <p:sldId id="268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«Моя профессия – электрик».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6400800" cy="928694"/>
          </a:xfrm>
        </p:spPr>
        <p:txBody>
          <a:bodyPr/>
          <a:lstStyle/>
          <a:p>
            <a:r>
              <a:rPr lang="ru-RU" dirty="0" smtClean="0"/>
              <a:t>Введение в специальность</a:t>
            </a:r>
            <a:endParaRPr lang="ru-RU" dirty="0"/>
          </a:p>
        </p:txBody>
      </p:sp>
      <p:pic>
        <p:nvPicPr>
          <p:cNvPr id="3074" name="Picture 2" descr="https://s.sakh.com/i/b/market/2019/02/12/e3d328c5d0be24691b806978166535f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71942"/>
            <a:ext cx="3180623" cy="2119588"/>
          </a:xfrm>
          <a:prstGeom prst="rect">
            <a:avLst/>
          </a:prstGeom>
          <a:noFill/>
        </p:spPr>
      </p:pic>
      <p:pic>
        <p:nvPicPr>
          <p:cNvPr id="3076" name="Picture 4" descr="https://smetnoedelo.ru/upload/iblock/2fa/h6v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071810"/>
            <a:ext cx="3471847" cy="2314565"/>
          </a:xfrm>
          <a:prstGeom prst="rect">
            <a:avLst/>
          </a:prstGeom>
          <a:noFill/>
        </p:spPr>
      </p:pic>
      <p:pic>
        <p:nvPicPr>
          <p:cNvPr id="3078" name="Picture 6" descr="https://i.ytimg.com/vi/WVd4P5_Tv5M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500306"/>
            <a:ext cx="2599256" cy="1462082"/>
          </a:xfrm>
          <a:prstGeom prst="rect">
            <a:avLst/>
          </a:prstGeom>
          <a:noFill/>
        </p:spPr>
      </p:pic>
      <p:pic>
        <p:nvPicPr>
          <p:cNvPr id="3082" name="Picture 10" descr="https://cdn.pixabay.com/photo/2018/03/30/04/21/wires-3274341_12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5661" y="5143512"/>
            <a:ext cx="2358339" cy="157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4286256"/>
            <a:ext cx="7072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70C0"/>
                </a:solidFill>
              </a:rPr>
              <a:t>26 марта 1951 года был издан приказ №177 Министерства сельского хозяйства РСФСР об образовании техникума механизации и электрификации сельского хозяйства в городе Минусинске в целях подготовки кадров для села.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cxtex.minusa.ru/images/foto-news/2017/03/30-olimpiady-prof-mast-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3286148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https://slide-share.ru/image/5537460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71612"/>
            <a:ext cx="307183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История специальности в колледже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186766" cy="9286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Вы выбрали профессию электрика, помните, в учебном заведении от вас потребуется отличное знание наук.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71472" y="1714488"/>
            <a:ext cx="8215370" cy="32861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Инженерная графика;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Монтаж, наладка и эксплуатация электрооборудования сельхозпредприятий;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Системы автоматизации сельхозпредприятий;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Монтаж воздушных линий электропередач и трансформаторных подстанций;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Эксплуатация систем электроснабжения;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Эксплуатация и ремонт электротехнических изделий;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Техническое обслуживание и ремонт автоматизированных систем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другие…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554" name="Picture 2" descr="https://a.d-cd.net/625ac3es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786454"/>
            <a:ext cx="1928826" cy="964413"/>
          </a:xfrm>
          <a:prstGeom prst="rect">
            <a:avLst/>
          </a:prstGeom>
          <a:noFill/>
        </p:spPr>
      </p:pic>
      <p:pic>
        <p:nvPicPr>
          <p:cNvPr id="23558" name="Picture 6" descr="https://www.culture.ru/storage/images/58a6d8c1cb971eb0c89d1d6aac9e9843/ea3b9eccd93859853741aaa3400b94d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900350"/>
            <a:ext cx="1490660" cy="9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ds05.infourok.ru/uploads/ex/0540/0000a17f-d10ddae6/img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750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images.myshared.ru/55/1341686/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fs.znanio.ru/methodology/images/7c/34/7c346b3bc1987a049e0fa662b0ef17d54d1603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ds03.infourok.ru/uploads/ex/06b1/00007be0-575e3899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s://fs00.infourok.ru/images/doc/202/230977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ds05.infourok.ru/uploads/ex/0715/00033b64-12ff3d05/hello_html_200b2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pic>
        <p:nvPicPr>
          <p:cNvPr id="30724" name="Picture 4" descr="https://img5.lalafo.com/i/posters/original/77/77/88/bd0a7d0975e928070f9ac8227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3857652" cy="5138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cf.ppt-online.org/files1/slide/w/W2TtFz7xUXmrOQvwh015YqIcPKRkCibHefGJo4p8N3/slid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742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ds03.infourok.ru/uploads/ex/1079/00054098-8a5ac7b7/img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ytimg.com/vi/U2CtffbHfKo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9"/>
            <a:ext cx="9144020" cy="5143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Как все начиналось…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214314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>
                <a:solidFill>
                  <a:srgbClr val="FFFF00"/>
                </a:solidFill>
              </a:rPr>
              <a:t>Таинственные </a:t>
            </a:r>
            <a:r>
              <a:rPr lang="ru-RU" dirty="0" smtClean="0">
                <a:solidFill>
                  <a:srgbClr val="FFFF00"/>
                </a:solidFill>
              </a:rPr>
              <a:t>природные явления и взаимодействия </a:t>
            </a:r>
            <a:r>
              <a:rPr lang="ru-RU" dirty="0" smtClean="0">
                <a:solidFill>
                  <a:srgbClr val="FFFF00"/>
                </a:solidFill>
              </a:rPr>
              <a:t>тел, </a:t>
            </a:r>
            <a:r>
              <a:rPr lang="ru-RU" dirty="0" smtClean="0">
                <a:solidFill>
                  <a:srgbClr val="FFFF00"/>
                </a:solidFill>
              </a:rPr>
              <a:t>давали пищу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для   размышлений философам-материалистам и </a:t>
            </a:r>
            <a:r>
              <a:rPr lang="ru-RU" dirty="0" smtClean="0">
                <a:solidFill>
                  <a:srgbClr val="FFFF00"/>
                </a:solidFill>
              </a:rPr>
              <a:t>учёным.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2.infourok.ru/uploads/ex/0025/00088ba4-5371dff8/2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.radikal.ru/c24/2009/34/7a59047ef8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35529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://images.myshared.ru/6/659687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http://900igr.net/up/datas/197855/003.jpg"/>
          <p:cNvPicPr>
            <a:picLocks noChangeAspect="1" noChangeArrowheads="1"/>
          </p:cNvPicPr>
          <p:nvPr/>
        </p:nvPicPr>
        <p:blipFill>
          <a:blip r:embed="rId2"/>
          <a:srcRect b="12500"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2" name="Picture 16" descr="https://avatars.mds.yandex.net/get-zen_doc/1136050/pub_5ad9dcd85f4967f48d6da39c_5ad9dcf7fd96b16ef125389a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863709"/>
            <a:ext cx="4786298" cy="19942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Как же жил-то человек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Без электро в первый век?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9458" name="Picture 2" descr="https://static.eldorado.ru/promo/src/article-history-of-vacuum-cleaner/img/2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2418951" cy="1833310"/>
          </a:xfrm>
          <a:prstGeom prst="rect">
            <a:avLst/>
          </a:prstGeom>
          <a:noFill/>
        </p:spPr>
      </p:pic>
      <p:pic>
        <p:nvPicPr>
          <p:cNvPr id="19460" name="Picture 4" descr="https://classpic.ru/wp-content/uploads/2017/02/25727/Samyj-pervyj-telef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571612"/>
            <a:ext cx="2448444" cy="1377250"/>
          </a:xfrm>
          <a:prstGeom prst="rect">
            <a:avLst/>
          </a:prstGeom>
          <a:noFill/>
        </p:spPr>
      </p:pic>
      <p:pic>
        <p:nvPicPr>
          <p:cNvPr id="19462" name="Picture 6" descr="https://im0-tub-ru.yandex.net/i?id=ff89c2ada2fd30f6d63533144cb3e197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428736"/>
            <a:ext cx="2528924" cy="2627271"/>
          </a:xfrm>
          <a:prstGeom prst="rect">
            <a:avLst/>
          </a:prstGeom>
          <a:noFill/>
        </p:spPr>
      </p:pic>
      <p:pic>
        <p:nvPicPr>
          <p:cNvPr id="19464" name="Picture 8" descr="https://dariantique.ru/wa-data/public/shop/products/32/03/332/images/3700/3700.9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071810"/>
            <a:ext cx="1802759" cy="1737711"/>
          </a:xfrm>
          <a:prstGeom prst="rect">
            <a:avLst/>
          </a:prstGeom>
          <a:noFill/>
        </p:spPr>
      </p:pic>
      <p:pic>
        <p:nvPicPr>
          <p:cNvPr id="19466" name="Picture 10" descr="http://forumimage.ru/uploads/20151129/1448818046078347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143380"/>
            <a:ext cx="1809762" cy="1357322"/>
          </a:xfrm>
          <a:prstGeom prst="rect">
            <a:avLst/>
          </a:prstGeom>
          <a:noFill/>
        </p:spPr>
      </p:pic>
      <p:pic>
        <p:nvPicPr>
          <p:cNvPr id="19474" name="Picture 18" descr="http://ae01.alicdn.com/kf/H8aa0aa855dd64369b1831005ba24f548w/Xiaomi-Deerma-DX700-2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3286124"/>
            <a:ext cx="2000264" cy="2000264"/>
          </a:xfrm>
          <a:prstGeom prst="rect">
            <a:avLst/>
          </a:prstGeom>
          <a:noFill/>
        </p:spPr>
      </p:pic>
      <p:pic>
        <p:nvPicPr>
          <p:cNvPr id="19478" name="Picture 22" descr="http://biathlon-hautemaurienne.com/wp-content/uploads/2020/07/robot-aspirateu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3357562"/>
            <a:ext cx="1454771" cy="820640"/>
          </a:xfrm>
          <a:prstGeom prst="rect">
            <a:avLst/>
          </a:prstGeom>
          <a:noFill/>
        </p:spPr>
      </p:pic>
      <p:pic>
        <p:nvPicPr>
          <p:cNvPr id="15" name="Picture 4" descr="https://pbs.twimg.com/media/DQhrT0xX4AEagPz.jpg:larg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5252413"/>
            <a:ext cx="2714644" cy="1425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Электричество - наука хорошего контакта.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0484" name="Picture 4" descr="https://ds04.infourok.ru/uploads/ex/0c4a/00170331-3d440364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85926"/>
            <a:ext cx="4190997" cy="3143248"/>
          </a:xfrm>
          <a:prstGeom prst="rect">
            <a:avLst/>
          </a:prstGeom>
          <a:noFill/>
        </p:spPr>
      </p:pic>
      <p:pic>
        <p:nvPicPr>
          <p:cNvPr id="20486" name="Picture 6" descr="http://i.mycdn.me/i?r=AzEPZsRbOZEKgBhR0XGMT1Rk2-2vmcaAZ-l8ty9ykC89ia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021" y="4357694"/>
            <a:ext cx="3388789" cy="2358597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357818" y="5357826"/>
            <a:ext cx="2286016" cy="1071570"/>
          </a:xfrm>
          <a:prstGeom prst="wedgeRoundRectCallout">
            <a:avLst>
              <a:gd name="adj1" fmla="val -99334"/>
              <a:gd name="adj2" fmla="val -3617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Первая улица освещенная электричеством 1879г. в Англии</a:t>
            </a:r>
            <a:endParaRPr lang="ru-RU" dirty="0"/>
          </a:p>
        </p:txBody>
      </p:sp>
      <p:pic>
        <p:nvPicPr>
          <p:cNvPr id="20488" name="Picture 8" descr="https://ds02.infourok.ru/uploads/ex/130a/0002e5b1-edaccb4c/1/img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736"/>
            <a:ext cx="4143404" cy="3107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Открытие электричества в нашей стране.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1506" name="Picture 2" descr="https://ds04.infourok.ru/uploads/ex/086f/0000cbbe-92e4c129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4071934" cy="3053951"/>
          </a:xfrm>
          <a:prstGeom prst="rect">
            <a:avLst/>
          </a:prstGeom>
          <a:noFill/>
        </p:spPr>
      </p:pic>
      <p:pic>
        <p:nvPicPr>
          <p:cNvPr id="4" name="Picture 2" descr="http://sn74.ru/app/webroot/js/kcfinder/upload/images/%D0%BE%D0%B1%D1%83%D1%87%D0%B5%D0%BD%D0%B8%D0%B5-%D0%B2-%D1%84%D0%B7%D0%B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3974384" cy="2647934"/>
          </a:xfrm>
          <a:prstGeom prst="rect">
            <a:avLst/>
          </a:prstGeom>
          <a:noFill/>
        </p:spPr>
      </p:pic>
      <p:pic>
        <p:nvPicPr>
          <p:cNvPr id="7" name="Рисунок 6" descr="https://myslide.ru/documents_2/ea6c1d69af658d46021c55a13ff49cbf/img2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071942"/>
            <a:ext cx="457200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s05.infourok.ru/uploads/ex/0ae1/00049ec0-003eb89f/img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357694"/>
            <a:ext cx="364330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141</Words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«Моя профессия – электрик».</vt:lpstr>
      <vt:lpstr>Как все начиналось…</vt:lpstr>
      <vt:lpstr>Слайд 3</vt:lpstr>
      <vt:lpstr>Слайд 4</vt:lpstr>
      <vt:lpstr>Слайд 5</vt:lpstr>
      <vt:lpstr>Слайд 6</vt:lpstr>
      <vt:lpstr>Как же жил-то человек Без электро в первый век?</vt:lpstr>
      <vt:lpstr>Электричество - наука хорошего контакта.</vt:lpstr>
      <vt:lpstr>Открытие электричества в нашей стране.</vt:lpstr>
      <vt:lpstr>История специальности в колледже</vt:lpstr>
      <vt:lpstr>Вы выбрали профессию электрика, помните, в учебном заведении от вас потребуется отличное знание наук.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zal</dc:creator>
  <cp:lastModifiedBy>zal</cp:lastModifiedBy>
  <cp:revision>22</cp:revision>
  <dcterms:created xsi:type="dcterms:W3CDTF">2021-01-20T08:16:22Z</dcterms:created>
  <dcterms:modified xsi:type="dcterms:W3CDTF">2021-01-21T07:32:54Z</dcterms:modified>
</cp:coreProperties>
</file>