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76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biblioteka.mshk20@list.ru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70211"/>
          </a:xfrm>
        </p:spPr>
        <p:txBody>
          <a:bodyPr>
            <a:normAutofit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2052" name="Picture 4" descr="https://www.culture.ru/storage/images/f8c3ac2aef6d655dcb677f58553661ac/d3b2e8bce0b1187f8ce3150bac37c6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.mycdn.me/i?r=AzEPZsRbOZEKgBhR0XGMT1Rkai4lw4Ost7mqmsz6_4M6sK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55721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8.У Константина Паустовского есть сказка, в которой насекомое не только было участником Великой Отечественной войны, но даже спасло жизнь человеку. Кто это?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1 пчела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2 жук-носорог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 муравей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484" name="Picture 4" descr="https://cdn1.ozone.ru/multimedia/c1200/1004651002.jpg"/>
          <p:cNvPicPr>
            <a:picLocks noChangeAspect="1" noChangeArrowheads="1"/>
          </p:cNvPicPr>
          <p:nvPr/>
        </p:nvPicPr>
        <p:blipFill>
          <a:blip r:embed="rId3"/>
          <a:srcRect l="11091" t="24643" r="20979" b="11071"/>
          <a:stretch>
            <a:fillRect/>
          </a:stretch>
        </p:blipFill>
        <p:spPr bwMode="auto">
          <a:xfrm>
            <a:off x="6500826" y="3429000"/>
            <a:ext cx="2333641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tihi.ru/pics/2018/10/23/8406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64" y="0"/>
            <a:ext cx="9144064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pPr lvl="0" fontAlgn="base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9. В одной из самых популярных книг о войне – повести Бориса Васильева «А зори здесь тихие…» старшина Федот Васков устраивает засаду на немецких диверсантов вместе с пятью девушками. Какого они рода войск?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1 зенитчицы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 пулеметчицы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 разведчицы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10" name="Picture 6" descr="http://harlovsergey.ru/wp-content/uploads/2020/01/kinogallery-wallpaper-0086821001429865587-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399921"/>
            <a:ext cx="3166869" cy="1458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culture.ru/storage/images/8176c31ac62464b7abae651764dff3fe/391485ae99933ab2ebb9b20eb66e00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677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 fontScale="90000"/>
          </a:bodyPr>
          <a:lstStyle/>
          <a:p>
            <a:pPr lvl="0" fontAlgn="base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10. Назовите книгу Владимира Богомолова про мальчика, который принял решение — мстить врагу, стать полезным для Красной армии.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 «В августе сорок четвертого»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2 «Иван»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 «Сердца моего боль»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s://sun9-21.userapi.com/c849028/v849028225/1cdae/0PdiZkS3iKg.jpg"/>
          <p:cNvPicPr>
            <a:picLocks noChangeAspect="1" noChangeArrowheads="1"/>
          </p:cNvPicPr>
          <p:nvPr/>
        </p:nvPicPr>
        <p:blipFill>
          <a:blip r:embed="rId3"/>
          <a:srcRect l="2483" t="44702" r="66576" b="8940"/>
          <a:stretch>
            <a:fillRect/>
          </a:stretch>
        </p:blipFill>
        <p:spPr bwMode="auto">
          <a:xfrm>
            <a:off x="7715272" y="3714752"/>
            <a:ext cx="1428728" cy="1605463"/>
          </a:xfrm>
          <a:prstGeom prst="rect">
            <a:avLst/>
          </a:prstGeom>
          <a:noFill/>
        </p:spPr>
      </p:pic>
      <p:pic>
        <p:nvPicPr>
          <p:cNvPr id="5" name="Picture 4" descr="https://sun9-21.userapi.com/c849028/v849028225/1cdae/0PdiZkS3iKg.jpg"/>
          <p:cNvPicPr>
            <a:picLocks noChangeAspect="1" noChangeArrowheads="1"/>
          </p:cNvPicPr>
          <p:nvPr/>
        </p:nvPicPr>
        <p:blipFill>
          <a:blip r:embed="rId3"/>
          <a:srcRect l="39613" t="45679" r="7787" b="13065"/>
          <a:stretch>
            <a:fillRect/>
          </a:stretch>
        </p:blipFill>
        <p:spPr bwMode="auto">
          <a:xfrm>
            <a:off x="6593663" y="5357802"/>
            <a:ext cx="2550337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tihi.ru/pics/2020/06/22/4156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2343" t="2276" r="2343" b="32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11. Фильм о любви и разлуке, о верности, предательстве и испытаниях.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Главная героиня – отцу возлюбленного: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— Почему вы не прогнали меня тогда же?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— С тобой случилось несчастье. Осуждать тебя может только способный совершить худшее. Оставайся.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 На ясный огонь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 Летят журавли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 Сто солдат и две девушки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get-zen_doc/1703615/pub_5ece312c46d4ca29ade2710c_5ece31d56ff0e32c3a180c9a/scale_1200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 На войне не только воюют, но еще очень душевно поют…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"После боя сердце просит музыки вдвойне!«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В бой идут одни "старики"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В шесть часов вечера после войны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На войне как на войне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s://ic.pics.livejournal.com/dubikvit/65747770/2184700/2184700_9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2286000" cy="172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peku-poccuu.ru/images/city/volgograd/008.jpg?random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13. Первая военная драма, снятая режиссером Федором Бондарчуком в 2013 году в формате IMAX 3D.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История любви на фоне трагических событий грандиозной битвы.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 Сталинград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 Т-34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 Холодное танго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www.ugadajfilm.com/images/201506/17/big_wfwhnud1h1s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857760"/>
            <a:ext cx="2714612" cy="171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www.hbo.pl/siteimages/galleryimages/171000/171705/resized/000_stalingrad_000_-_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2369" y="3429000"/>
            <a:ext cx="2551631" cy="1435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dn.photosight.ru/img/8/08c/2787474_large.jpe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14. В этом сериале снялся Владислав Галкин в роли офицера Калтыгина. Был номинирован на премию Золотой орел в 2005 году (Лучшая мужская роль на телевидении).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 Диверсант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 Дожить до рассвета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 В августе 44-го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2" descr="http://livedom2.ru/uploads/posts/2020-05/medium/1588972494_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5000636"/>
            <a:ext cx="2714612" cy="1524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s://im0-tub-ru.yandex.net/i?id=4b73b67e38c07bcf76b3ee790f2221af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-62" y="0"/>
            <a:ext cx="91440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15. Исторический военный фильм о судьбе женщины-снайпера Людмилы Павличенко.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Ее речь в Чикаго: «Джентльмены, мне 25 лет и я убила 309 фашистских захватчиков. Не кажется ли вам, джентльмены, что вы слишком долго прячетесь за моей спиной?»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 Битва за Севастополь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   28 панфиловцев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 Единичка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4" name="Picture 4" descr="https://www.startfilm.ru/images/base/film/f_569332/big_startfilmru1282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857760"/>
            <a:ext cx="2808833" cy="1785950"/>
          </a:xfrm>
          <a:prstGeom prst="rect">
            <a:avLst/>
          </a:prstGeom>
          <a:noFill/>
        </p:spPr>
      </p:pic>
      <p:pic>
        <p:nvPicPr>
          <p:cNvPr id="6" name="Рисунок 5" descr="https://lulius.com/wp-content/uploads/2017/12/vlcsnap-2017-11-17-12h10m57s476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2286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images.filens.info/images/2019/04/15/0d4b83036bcadd4ee0b947e24c3b7218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39867"/>
            <a:ext cx="9144000" cy="68978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Ответы на вопросы: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присылайте на </a:t>
            </a: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электронную почту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библиотеки колледжа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hlinkClick r:id="rId3"/>
              </a:rPr>
              <a:t>biblioteka.mshk20@list.ru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или в библиотеку с 8.00 до 17.00 час.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s3.nat-geo.ru/images/2020/1/31/26fe4d8473c940b2af0da5aaeec19e80.max-2000x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xn--80aaeba2cfmjbdi.xn--p1ai/images/images_Site/ArticleFoto/Zhuravl/image149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КГБПОУ «Минусинский сельскохозяйственный колледж»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Подготовила Зав.библиотекой Федорова Л.А. 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2020г.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-zverey.ru/pticy/ptica-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0"/>
            <a:ext cx="81439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Настоящая правда о войне писалась в 60-80-е гг., когда в литературу пришли те, кто сам воевал, сидел в окопах, командовал батареей, бился «за пядь земли», побывал в плену. Юрий Бондарев, Григорий Бакланов, Василь Быков, Константин Воробьев, Борис Васильев, Владимир Богомолов – эти писатели сузили масштаб изображения войны до «пяди земли», до окопчика, до леска… Они, зная цену каждодневному подвигу, увидели его в будничной работе солдата. Писали не о победах на фронтах, а о поражениях, окружении, отступлении армии… Проза этих авторов объединена общим названием. Каким?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 «капитанская проза»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2 «лейтенантская проза»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3 «солдатская проза»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uda-mo.ru/uploads/729663c5e3726586ab4cdfc3cc5201d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286544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/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Фильм снят во время ВОВ в 1943 году, повествует о нерушимой фронтовой солдатской дружбе.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Марк Бернес в этом фильме не только играет главную роль, но и поет известные песни «Шаланды полные кефали» и "Темная ночь".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Проверка на дорогах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Иди и смотри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  Два бойца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8" name="Picture 4" descr="https://vkurier.by/wp-content/uploads/2017/05/724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57604"/>
            <a:ext cx="2143140" cy="1700396"/>
          </a:xfrm>
          <a:prstGeom prst="rect">
            <a:avLst/>
          </a:prstGeom>
          <a:noFill/>
        </p:spPr>
      </p:pic>
      <p:pic>
        <p:nvPicPr>
          <p:cNvPr id="1030" name="Picture 6" descr="https://emotions.today/wp-content/uploads/2019/05/FB00-120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5531932"/>
            <a:ext cx="1785950" cy="1326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photocentra.ru/images/main85/855097_main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500042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Произведение одного из авторов «окопной»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прозы содержит в своем названии указание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возраст героев. Как называется книга?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«Пятнадцатилетний капитан»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«Навеки девятнадцатилетние»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 «Тринадцатый год жизни»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4" name="Picture 14" descr="https://azon.market/image/cache/catalog/v_1/product/3/404/4034444-ds-600x750.jpg"/>
          <p:cNvPicPr>
            <a:picLocks noChangeAspect="1" noChangeArrowheads="1"/>
          </p:cNvPicPr>
          <p:nvPr/>
        </p:nvPicPr>
        <p:blipFill>
          <a:blip r:embed="rId3"/>
          <a:srcRect t="14038" b="21791"/>
          <a:stretch>
            <a:fillRect/>
          </a:stretch>
        </p:blipFill>
        <p:spPr bwMode="auto">
          <a:xfrm>
            <a:off x="7358087" y="5000636"/>
            <a:ext cx="1785913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.gde-fon.com/wallpapers_original/618240_nebo_oblaka_juravli_priroda_juravli-uleteli_4169x2568_www.Gde-Fon.com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-13973" y="0"/>
            <a:ext cx="9157974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26262"/>
          </a:xfrm>
        </p:spPr>
        <p:txBody>
          <a:bodyPr>
            <a:normAutofit fontScale="90000"/>
          </a:bodyPr>
          <a:lstStyle/>
          <a:p>
            <a:pPr lvl="0" fontAlgn="base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4. Одно из стихотворений Константина Симонова пользовалось в дни войны необычайной популярностью. Обагренные кровью листики, на которые бойцы переписывали его, находили в нагрудных карманах раненых и убитых. Стихотворение написано от имени солдата, обращено ко всем женщинам, повествует о большой любви и верности. Это самое знаменитое письмо с фронта.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 «Песня смелых»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 «Жди меня, и я вернусь...»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 «Ты должна!»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8" name="Picture 4" descr="http://i.mycdn.me/i?r=AzEPZsRbOZEKgBhR0XGMT1RkwjtOdOrynU7MKaCKXe20uqaKTM5SRkZCeTgDn6uOyic"/>
          <p:cNvPicPr>
            <a:picLocks noChangeAspect="1" noChangeArrowheads="1"/>
          </p:cNvPicPr>
          <p:nvPr/>
        </p:nvPicPr>
        <p:blipFill>
          <a:blip r:embed="rId3"/>
          <a:srcRect l="23701" t="30060" r="3179"/>
          <a:stretch>
            <a:fillRect/>
          </a:stretch>
        </p:blipFill>
        <p:spPr bwMode="auto">
          <a:xfrm>
            <a:off x="0" y="5357826"/>
            <a:ext cx="2301138" cy="1650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culture.ru/storage/images/d90d428a4e0cdec577d8d2f1971a0f90/3c72e5277048b1ee1766e6b865595bd4.jpe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 fontScale="90000"/>
          </a:bodyPr>
          <a:lstStyle/>
          <a:p>
            <a:pPr lvl="0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Беспримерный подвиг летчика положен в основу художественного произведения советского писателя. Лишившись после ранения ног, этот пилот вернулся в строй и сбил еще 11 вражеских самолетов. Назовите летчика, название книги, ее автора.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 Александр Покрышкин, «Познать себя в бою»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А. Покрышкин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 Игнат Сацук, «В небе Балтики» А. Калиниченко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 Алексей Маресьев, «Повесть о настоящем человеке» Б. Полевой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s.fishki.net/upload/users/2016/05/26/1109076/3501bf5c7e2130ed0d979cd237d76aad.jpg"/>
          <p:cNvPicPr>
            <a:picLocks noChangeAspect="1" noChangeArrowheads="1"/>
          </p:cNvPicPr>
          <p:nvPr/>
        </p:nvPicPr>
        <p:blipFill>
          <a:blip r:embed="rId3" cstate="print"/>
          <a:srcRect l="6244" t="2775" r="55250" b="32007"/>
          <a:stretch>
            <a:fillRect/>
          </a:stretch>
        </p:blipFill>
        <p:spPr bwMode="auto">
          <a:xfrm>
            <a:off x="0" y="5133834"/>
            <a:ext cx="1357322" cy="1724166"/>
          </a:xfrm>
          <a:prstGeom prst="rect">
            <a:avLst/>
          </a:prstGeom>
          <a:noFill/>
        </p:spPr>
      </p:pic>
      <p:pic>
        <p:nvPicPr>
          <p:cNvPr id="17414" name="Picture 6" descr="https://cloud.prezentacii.org/19/02/127290/images/screen2.jpg"/>
          <p:cNvPicPr>
            <a:picLocks noChangeAspect="1" noChangeArrowheads="1"/>
          </p:cNvPicPr>
          <p:nvPr/>
        </p:nvPicPr>
        <p:blipFill>
          <a:blip r:embed="rId4" cstate="print"/>
          <a:srcRect l="3893" t="3893" r="54260" b="9169"/>
          <a:stretch>
            <a:fillRect/>
          </a:stretch>
        </p:blipFill>
        <p:spPr bwMode="auto">
          <a:xfrm>
            <a:off x="7929586" y="5143512"/>
            <a:ext cx="1000132" cy="1558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43e/0005345d-75eebd11/img65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pPr lvl="0" fontAlgn="base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6. В этом фильме показаны 40 лет жизни двух друзей, начиная со среднеазиатского гарнизона до службы в Министерстве обороны.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— Ты что, серьезно до сих пор не женился?!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— Не встретил такую, как твоя жена — вот и не женился...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Аты-баты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шли солдаты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 Солдат Иван Бровкин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 Офицеры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s://ribalych.ru/wp-content/uploads/2017/08/oficery_0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857760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culture.ru/storage/images/55394bda85cf4f824e17587ad2f6684e/c039b637734370e7c6a57106a42f4d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pPr lvl="0" fontAlgn="base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7. Назовите рассказ Юрия Яковлева о последствиях атомного взрыва 6 августа 1945 г. в японском городе Хиросиме и о судьбе маленькой девочки.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 «Белые аисты»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 «Белые голуби»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3«Белые журавлики»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8" descr="https://i.ytimg.com/vi/03d1V4Q9y_U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2273815" cy="1500198"/>
          </a:xfrm>
          <a:prstGeom prst="rect">
            <a:avLst/>
          </a:prstGeom>
          <a:noFill/>
        </p:spPr>
      </p:pic>
      <p:pic>
        <p:nvPicPr>
          <p:cNvPr id="19466" name="Picture 10" descr="https://avatars.mds.yandex.net/get-zen_doc/1704967/pub_5e3214f7816a2e0a1abaf0df_5e322862d810225b7ccf3e03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857759"/>
            <a:ext cx="1428760" cy="1892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467</Words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</vt:lpstr>
      <vt:lpstr>КГБПОУ «Минусинский сельскохозяйственный колледж»          Подготовила Зав.библиотекой Федорова Л.А.  2020г.</vt:lpstr>
      <vt:lpstr>Слайд 3</vt:lpstr>
      <vt:lpstr>2. Фильм снят во время ВОВ в 1943 году, повествует о нерушимой фронтовой солдатской дружбе. Марк Бернес в этом фильме не только играет главную роль, но и поет известные песни «Шаланды полные кефали» и "Темная ночь".   1 Проверка на дорогах  2 Иди и смотри  3   Два бойца    </vt:lpstr>
      <vt:lpstr>Слайд 5</vt:lpstr>
      <vt:lpstr>4. Одно из стихотворений Константина Симонова пользовалось в дни войны необычайной популярностью. Обагренные кровью листики, на которые бойцы переписывали его, находили в нагрудных карманах раненых и убитых. Стихотворение написано от имени солдата, обращено ко всем женщинам, повествует о большой любви и верности. Это самое знаменитое письмо с фронта.  1 «Песня смелых»  2 «Жди меня, и я вернусь...»  3 «Ты должна!» </vt:lpstr>
      <vt:lpstr>5. Беспримерный подвиг летчика положен в основу художественного произведения советского писателя. Лишившись после ранения ног, этот пилот вернулся в строй и сбил еще 11 вражеских самолетов. Назовите летчика, название книги, ее автора.  1 Александр Покрышкин, «Познать себя в бою»  А. Покрышкин  2 Игнат Сацук, «В небе Балтики» А. Калиниченко  3 Алексей Маресьев, «Повесть о настоящем человеке» Б. Полевой </vt:lpstr>
      <vt:lpstr>6. В этом фильме показаны 40 лет жизни двух друзей, начиная со среднеазиатского гарнизона до службы в Министерстве обороны. — Ты что, серьезно до сих пор не женился?! — Не встретил такую, как твоя жена — вот и не женился...  1 Аты-баты, шли солдаты  2 Солдат Иван Бровкин  3 Офицеры </vt:lpstr>
      <vt:lpstr>7. Назовите рассказ Юрия Яковлева о последствиях атомного взрыва 6 августа 1945 г. в японском городе Хиросиме и о судьбе маленькой девочки.  1 «Белые аисты»  2 «Белые голуби»   3«Белые журавлики»  </vt:lpstr>
      <vt:lpstr>8.У Константина Паустовского есть сказка, в которой насекомое не только было участником Великой Отечественной войны, но даже спасло жизнь человеку. Кто это?   1 пчела   2 жук-носорог  3 муравей </vt:lpstr>
      <vt:lpstr>9. В одной из самых популярных книг о войне – повести Бориса Васильева «А зори здесь тихие…» старшина Федот Васков устраивает засаду на немецких диверсантов вместе с пятью девушками. Какого они рода войск?   1 зенитчицы  2 пулеметчицы  3 разведчицы </vt:lpstr>
      <vt:lpstr>10. Назовите книгу Владимира Богомолова про мальчика, который принял решение — мстить врагу, стать полезным для Красной армии.  1 «В августе сорок четвертого»   2 «Иван»  3 «Сердца моего боль» </vt:lpstr>
      <vt:lpstr>11. Фильм о любви и разлуке, о верности, предательстве и испытаниях. Главная героиня – отцу возлюбленного: — Почему вы не прогнали меня тогда же? — С тобой случилось несчастье. Осуждать тебя может только способный совершить худшее. Оставайся.  1 На ясный огонь  2 Летят журавли  3 Сто солдат и две девушки </vt:lpstr>
      <vt:lpstr>12. На войне не только воюют, но еще очень душевно поют… "После боя сердце просит музыки вдвойне!«   1 В бой идут одни "старики" 2 В шесть часов вечера после войны 3 На войне как на войне </vt:lpstr>
      <vt:lpstr> 13. Первая военная драма, снятая режиссером Федором Бондарчуком в 2013 году в формате IMAX 3D. История любви на фоне трагических событий грандиозной битвы.   1 Сталинград  2 Т-34  3 Холодное танго    </vt:lpstr>
      <vt:lpstr>14. В этом сериале снялся Владислав Галкин в роли офицера Калтыгина. Был номинирован на премию Золотой орел в 2005 году (Лучшая мужская роль на телевидении).     1 Диверсант  2 Дожить до рассвета  3 В августе 44-го </vt:lpstr>
      <vt:lpstr>15. Исторический военный фильм о судьбе женщины-снайпера Людмилы Павличенко. Ее речь в Чикаго: «Джентльмены, мне 25 лет и я убила 309 фашистских захватчиков. Не кажется ли вам, джентльмены, что вы слишком долго прячетесь за моей спиной?»  1 Битва за Севастополь  2   28 панфиловцев  3 Единичка </vt:lpstr>
      <vt:lpstr> Ответы на вопросы:  присылайте на электронную почту библиотеки колледжа        biblioteka.mshk20@list.ru  или в библиотеку с 8.00 до 17.00 час.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Настоящая правда о войне писалась в 60-80-е гг., когда в литературу пришли те, кто сам воевал, сидел в окопах, командовал батареей, бился «за пядь земли», побывал в плену. Юрий Бондарев, Григорий Бакланов, Василь Быков, Константин Воробьев, Борис Васильев, Владимир Богомолов – эти писатели сузили масштаб изображения войны до «пяди земли», до окопчика, до леска… Они, зная цену каждодневному подвигу, увидели его в будничной работе солдата. Писали не о победах на фронтах, а о поражениях, окружении, отступлении армии… Проза этих авторов объединена общим названием. Каким?  1  «капитанская проза»   2 «лейтенантская проза»   3 «солдатская проза» </dc:title>
  <dc:creator>zal</dc:creator>
  <cp:lastModifiedBy>zal</cp:lastModifiedBy>
  <cp:revision>27</cp:revision>
  <dcterms:created xsi:type="dcterms:W3CDTF">2020-09-24T04:38:38Z</dcterms:created>
  <dcterms:modified xsi:type="dcterms:W3CDTF">2020-09-24T07:52:42Z</dcterms:modified>
</cp:coreProperties>
</file>